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57" r:id="rId4"/>
    <p:sldId id="258" r:id="rId5"/>
    <p:sldId id="272" r:id="rId6"/>
    <p:sldId id="267" r:id="rId7"/>
    <p:sldId id="268" r:id="rId8"/>
    <p:sldId id="269" r:id="rId9"/>
    <p:sldId id="259" r:id="rId10"/>
    <p:sldId id="265" r:id="rId11"/>
    <p:sldId id="260" r:id="rId12"/>
    <p:sldId id="261" r:id="rId13"/>
    <p:sldId id="262" r:id="rId14"/>
    <p:sldId id="263" r:id="rId15"/>
    <p:sldId id="264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3B200-055E-4C59-A2EC-94A0275E2E9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E2C5A-7DD4-459E-B2E0-A68A7B1E1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D0AF-FA8D-4EB2-8CD9-C0E60D02E832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9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1F8B-F6BB-4828-9687-4A34D56D65A4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0CDF-0122-488F-813F-5C8087CE59BE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8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2476-D6AC-4CB7-AE95-A148636777B2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2C97-30D5-4B25-846E-47E732048562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5F0-EA85-4969-905A-C6326562B7C8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D026-29E4-43CD-A626-482482042D00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3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3FCD-614E-4D41-AF9A-6E5E95562215}" type="datetime1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5C0C-3592-4F31-89E6-48BB1E0D82E4}" type="datetime1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B22-4F4C-48D8-8D51-6D20945239D7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6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2B7-01F2-498D-878C-5A399F2EEEDE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7AF0-C558-4DB0-9097-49875FE5C098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Instant Science Worksheet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CB36-EB20-4115-B723-F6F62D0D3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8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Instant Science Worksheet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8915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REMINDER</a:t>
            </a: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Prepared for review or evaluation purposes which require students to copy the questions and answer.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Topics included: 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Web / Biotic and Abiotic Factor / Branches of Science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 of Test: Analogy / Modified True or False 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no. of items: 15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ABIOTIC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BIOTIC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CARNIVORE</a:t>
            </a:r>
          </a:p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DECOMPOSER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HERBIVORE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OMNIVORE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PRODUCER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bacteria			fungi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grass				worm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awk		human			rat			pig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rog				shark		snake			tiger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grass			grape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mushroom    rice			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temperature	 rocks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water			 animals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CHECKING</a:t>
            </a:r>
            <a:endParaRPr lang="en-US" sz="1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49463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Analogy</a:t>
            </a:r>
          </a:p>
          <a:p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grass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autotrophs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orse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sunlight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biotic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57730" y="2646134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heterotrophs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7730" y="4335959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abiotic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918713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shark : carnivore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pig : ___________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phytoplankton : aquatic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grass: 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914400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omnivore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50292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or terrestrial autotroph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and answer.</a:t>
            </a:r>
          </a:p>
          <a:p>
            <a:endParaRPr lang="en-US" sz="7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only the words written in black and answer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8417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Biology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living things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_______ : environment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530" y="842010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Ecology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45616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Modified True or False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1. Producers can make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	their own food.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2. Food chain always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starts with </a:t>
            </a:r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" y="1752599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4878" y="5867400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408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3. </a:t>
            </a:r>
            <a:r>
              <a:rPr lang="en-US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Zooplanktons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microscopic producers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in bodies of water. 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4. </a:t>
            </a:r>
            <a:r>
              <a:rPr lang="en-US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producers are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found on land.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4384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phytoplankton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4530" y="4953000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/ some 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91230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5. Mushroom is  an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example of </a:t>
            </a:r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heterotroph.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9730" y="1797962"/>
            <a:ext cx="4124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decomposers</a:t>
            </a:r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8873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Cross-out the word that 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belong to the group.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provide a title for the 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uncrossed words. Refer to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legend below. 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ABIOTIC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BIOTIC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CARNIVORE</a:t>
            </a:r>
          </a:p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DECOMPOSER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HERBIVORE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OMNIVORE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PRODUCER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bacteria			fungi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grass				worm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875299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Decomposers 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1489587" y="762000"/>
            <a:ext cx="1524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awk		human			rat			pig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875299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Omnivore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219200" y="-152400"/>
            <a:ext cx="1524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rog				shark		snake			tiger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875299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Carnivore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066800" y="-152400"/>
            <a:ext cx="1524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grass			grape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mushroom    rice			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875299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Producer 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1828800" y="762000"/>
            <a:ext cx="1524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49463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Analogy</a:t>
            </a:r>
          </a:p>
          <a:p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grass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producers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orse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sunlight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biotic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temperature	 rocks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water			 animals</a:t>
            </a:r>
          </a:p>
          <a:p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</a:t>
            </a:r>
          </a:p>
          <a:p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875299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Abiotic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6324600" y="762000"/>
            <a:ext cx="1524000" cy="16002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9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95629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shark : carnivore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pig : ___________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phytoplankton : aquatic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producer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grass: ____________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8417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Biology : living things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_______ : environment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683787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Modified True or False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1. </a:t>
            </a:r>
            <a:r>
              <a:rPr lang="en-US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Producers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can make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	their own food.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2. Food chain always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starts with </a:t>
            </a:r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consumers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903324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3. </a:t>
            </a:r>
            <a:r>
              <a:rPr lang="en-US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Zooplanktons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microscopic producers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in bodies of water. 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4. </a:t>
            </a:r>
            <a:r>
              <a:rPr lang="en-US" sz="5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producers are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found on land.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5760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__ 5. Mushroom is  an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example of </a:t>
            </a:r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consumer.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8873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Cross-out the word that 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belong to the group.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provide a title for the 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uncrossed words. Refer to</a:t>
            </a:r>
          </a:p>
          <a:p>
            <a:r>
              <a:rPr lang="en-US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legend below. 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Instant Science Worksheet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458</Words>
  <Application>Microsoft Office PowerPoint</Application>
  <PresentationFormat>On-screen Show (4:3)</PresentationFormat>
  <Paragraphs>199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jvansing</dc:creator>
  <cp:lastModifiedBy>Francis Ansinb</cp:lastModifiedBy>
  <cp:revision>30</cp:revision>
  <dcterms:created xsi:type="dcterms:W3CDTF">2014-11-04T08:09:39Z</dcterms:created>
  <dcterms:modified xsi:type="dcterms:W3CDTF">2017-08-29T15:33:03Z</dcterms:modified>
  <cp:contentStatus/>
</cp:coreProperties>
</file>