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60" r:id="rId4"/>
    <p:sldId id="257" r:id="rId5"/>
    <p:sldId id="258" r:id="rId6"/>
    <p:sldId id="261" r:id="rId7"/>
    <p:sldId id="259" r:id="rId8"/>
    <p:sldId id="265" r:id="rId9"/>
    <p:sldId id="262" r:id="rId10"/>
    <p:sldId id="263" r:id="rId11"/>
    <p:sldId id="264" r:id="rId12"/>
    <p:sldId id="266" r:id="rId13"/>
    <p:sldId id="270" r:id="rId14"/>
    <p:sldId id="267" r:id="rId15"/>
    <p:sldId id="269" r:id="rId16"/>
    <p:sldId id="271" r:id="rId17"/>
    <p:sldId id="273" r:id="rId18"/>
    <p:sldId id="272" r:id="rId19"/>
    <p:sldId id="274" r:id="rId20"/>
    <p:sldId id="275" r:id="rId21"/>
    <p:sldId id="276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4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5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7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2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8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9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9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3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0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BBCC-2718-4F82-B872-6CD3C8AE54B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8F00C-76A0-453D-8029-4F8789AEE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https://www.inogen.com/wp-content/uploads/2014/01/Bronch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4800"/>
            <a:ext cx="4982790" cy="607657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84175" y="4953000"/>
            <a:ext cx="8378825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RESPIRATORY SYSTEM</a:t>
            </a:r>
            <a:endParaRPr lang="en-US" sz="6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2419879" cy="63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7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9. CONNECT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BRONCHI TO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ALVEOLI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LEBROCHISNO</a:t>
            </a:r>
          </a:p>
        </p:txBody>
      </p:sp>
    </p:spTree>
    <p:extLst>
      <p:ext uri="{BB962C8B-B14F-4D97-AF65-F5344CB8AC3E}">
        <p14:creationId xmlns:p14="http://schemas.microsoft.com/office/powerpoint/2010/main" val="23057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623147" cy="664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10. WHERE OXYGEN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AND CARBON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DIOXIDE EXCHAGE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TAKE PLACE </a:t>
            </a:r>
          </a:p>
          <a:p>
            <a:endParaRPr lang="en-US" sz="6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ALIVEOL</a:t>
            </a:r>
          </a:p>
        </p:txBody>
      </p:sp>
    </p:spTree>
    <p:extLst>
      <p:ext uri="{BB962C8B-B14F-4D97-AF65-F5344CB8AC3E}">
        <p14:creationId xmlns:p14="http://schemas.microsoft.com/office/powerpoint/2010/main" val="23057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63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07607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Arial" pitchFamily="34" charset="0"/>
                <a:cs typeface="Arial" pitchFamily="34" charset="0"/>
              </a:rPr>
              <a:t>Identify the following.</a:t>
            </a:r>
          </a:p>
          <a:p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1. PASSAGEWAY OF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FOOD, WATER AND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36319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0075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2. Hair that traps dust</a:t>
            </a:r>
          </a:p>
        </p:txBody>
      </p:sp>
    </p:spTree>
    <p:extLst>
      <p:ext uri="{BB962C8B-B14F-4D97-AF65-F5344CB8AC3E}">
        <p14:creationId xmlns:p14="http://schemas.microsoft.com/office/powerpoint/2010/main" val="10035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4433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3. GLAND THAT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PRODUCE MUCUS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746871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4. CONNECT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BRONCHI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AND VOICE BOX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0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26445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5. MUSCLE THAT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PUSH OR PULL THE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LUNGS 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52036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6. CONTAINS VOCAL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CORDS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79153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7. CARRY AIR TO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THE LUNGS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8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00759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Identify the following.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r>
              <a:rPr lang="en-US" sz="72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. Hair that traps dust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ILACI</a:t>
            </a:r>
            <a:endParaRPr lang="en-US" sz="7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8. CONNECT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BRONCHI TO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ALVEOLI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1101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9. WHERE OXYGEN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AND CARBON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DIOXIDE EXCHAGE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TAKE PLACE </a:t>
            </a:r>
          </a:p>
        </p:txBody>
      </p:sp>
    </p:spTree>
    <p:extLst>
      <p:ext uri="{BB962C8B-B14F-4D97-AF65-F5344CB8AC3E}">
        <p14:creationId xmlns:p14="http://schemas.microsoft.com/office/powerpoint/2010/main" val="32245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18685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10. TISSUE THAT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PREVENT FOOD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FROM ENTERING </a:t>
            </a:r>
          </a:p>
          <a:p>
            <a:r>
              <a:rPr lang="en-US" sz="7200" smtClean="0">
                <a:latin typeface="Arial" pitchFamily="34" charset="0"/>
                <a:cs typeface="Arial" pitchFamily="34" charset="0"/>
              </a:rPr>
              <a:t>THE LUNGS</a:t>
            </a:r>
            <a:endParaRPr lang="en-US" sz="7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18685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2. TISSUE THAT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PREVENT FOOD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FROM ENTERING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THE LUNGS</a:t>
            </a:r>
          </a:p>
          <a:p>
            <a:endParaRPr lang="en-US" sz="6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LOTITEPIGS</a:t>
            </a:r>
          </a:p>
        </p:txBody>
      </p:sp>
    </p:spTree>
    <p:extLst>
      <p:ext uri="{BB962C8B-B14F-4D97-AF65-F5344CB8AC3E}">
        <p14:creationId xmlns:p14="http://schemas.microsoft.com/office/powerpoint/2010/main" val="23057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4433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3. GLAND THAT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PRODUCE MUCUS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LANAS VICATY</a:t>
            </a:r>
            <a:endParaRPr lang="en-US" sz="7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9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07607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4. PASSAGEWAY OF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FOOD, WATER AND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AIR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ARPYHNX</a:t>
            </a:r>
            <a:endParaRPr lang="en-US" sz="7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746871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5. CONNECT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BRONCHI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AND VOICE BOX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TEARACH</a:t>
            </a:r>
          </a:p>
        </p:txBody>
      </p:sp>
    </p:spTree>
    <p:extLst>
      <p:ext uri="{BB962C8B-B14F-4D97-AF65-F5344CB8AC3E}">
        <p14:creationId xmlns:p14="http://schemas.microsoft.com/office/powerpoint/2010/main" val="23057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52036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6. CONTAINS VOCAL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CORDS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IVOCE OBX</a:t>
            </a:r>
          </a:p>
        </p:txBody>
      </p:sp>
    </p:spTree>
    <p:extLst>
      <p:ext uri="{BB962C8B-B14F-4D97-AF65-F5344CB8AC3E}">
        <p14:creationId xmlns:p14="http://schemas.microsoft.com/office/powerpoint/2010/main" val="6603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926445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7. MUSCLE THAT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PUSH OR PULL THE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LUNGS 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RAGDIAPHM</a:t>
            </a:r>
          </a:p>
        </p:txBody>
      </p:sp>
    </p:spTree>
    <p:extLst>
      <p:ext uri="{BB962C8B-B14F-4D97-AF65-F5344CB8AC3E}">
        <p14:creationId xmlns:p14="http://schemas.microsoft.com/office/powerpoint/2010/main" val="23057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79153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8. CARRY AIR TO </a:t>
            </a:r>
          </a:p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THE LUNGS</a:t>
            </a:r>
          </a:p>
          <a:p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BORNICH</a:t>
            </a:r>
          </a:p>
        </p:txBody>
      </p:sp>
    </p:spTree>
    <p:extLst>
      <p:ext uri="{BB962C8B-B14F-4D97-AF65-F5344CB8AC3E}">
        <p14:creationId xmlns:p14="http://schemas.microsoft.com/office/powerpoint/2010/main" val="23057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172</Words>
  <Application>Microsoft Office PowerPoint</Application>
  <PresentationFormat>On-screen Show (4:3)</PresentationFormat>
  <Paragraphs>80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jvansing</dc:creator>
  <cp:lastModifiedBy>Francis Ansinb</cp:lastModifiedBy>
  <cp:revision>7</cp:revision>
  <dcterms:created xsi:type="dcterms:W3CDTF">2013-07-31T06:04:20Z</dcterms:created>
  <dcterms:modified xsi:type="dcterms:W3CDTF">2017-09-16T18:07:54Z</dcterms:modified>
</cp:coreProperties>
</file>