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69" r:id="rId4"/>
    <p:sldId id="270" r:id="rId5"/>
    <p:sldId id="271" r:id="rId6"/>
    <p:sldId id="272" r:id="rId7"/>
    <p:sldId id="264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B0E0-6D96-4E47-A34C-9C40054304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7B1C-4F8E-4857-BAB7-7DBCA8F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6404572" cy="45272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29200" y="4267200"/>
            <a:ext cx="3962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PROPERTIES OF MATERIALS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21" y="6245581"/>
            <a:ext cx="2343679" cy="6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I Camp Dome 2 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b="18313"/>
          <a:stretch/>
        </p:blipFill>
        <p:spPr bwMode="auto">
          <a:xfrm>
            <a:off x="0" y="914400"/>
            <a:ext cx="8984164" cy="59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  <a:r>
              <a:rPr lang="en-US" sz="7200" dirty="0" smtClean="0"/>
              <a:t>. Outer cover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12141159">
            <a:off x="1620325" y="5713753"/>
            <a:ext cx="533400" cy="7046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3. Peg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2748525">
            <a:off x="6855619" y="1532291"/>
            <a:ext cx="533400" cy="7046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t="18266" r="50000" b="26815"/>
          <a:stretch/>
        </p:blipFill>
        <p:spPr bwMode="auto">
          <a:xfrm>
            <a:off x="1767348" y="1447800"/>
            <a:ext cx="49361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7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4. Rubber band 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2748525">
            <a:off x="6855619" y="1532291"/>
            <a:ext cx="533400" cy="7046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upload.wikimedia.org/wikipedia/commons/thumb/2/24/Rubber_bands.jpg/220px-Rubber_b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78" y="1600200"/>
            <a:ext cx="4948405" cy="44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4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tho-eyeglasses-2012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0" y="1884626"/>
            <a:ext cx="6000750" cy="44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5. Eyeglass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4782369">
            <a:off x="5857639" y="3379526"/>
            <a:ext cx="533400" cy="13547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tho-eyeglasses-2012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0" y="1884626"/>
            <a:ext cx="6000750" cy="44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</a:t>
            </a:r>
            <a:r>
              <a:rPr lang="en-US" sz="7200" dirty="0" smtClean="0"/>
              <a:t>. Eyeglass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2676519">
            <a:off x="5351868" y="1578404"/>
            <a:ext cx="533400" cy="13547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ck Paper Scissors Funny Demotivational Posters   Scissor Funny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6248"/>
            <a:ext cx="6063533" cy="50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7. Scissors 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2676519">
            <a:off x="6723469" y="908865"/>
            <a:ext cx="533400" cy="13547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ck Paper Scissors Funny Demotivational Posters   Scissor Funny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6248"/>
            <a:ext cx="6063533" cy="50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8. Scissors 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2676519">
            <a:off x="2380069" y="2247937"/>
            <a:ext cx="533400" cy="13547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9. Frying pan 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1591096">
            <a:off x="7634984" y="821465"/>
            <a:ext cx="590487" cy="1326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home.juliov.com/wp-content/uploads/2012/05/Frying-Pan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" y="2209800"/>
            <a:ext cx="8839868" cy="45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3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ome.juliov.com/wp-content/uploads/2012/05/Frying-Pan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" y="2209800"/>
            <a:ext cx="8839868" cy="45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10. Frying pan  </a:t>
            </a:r>
            <a:endParaRPr lang="en-US" sz="7200" dirty="0"/>
          </a:p>
        </p:txBody>
      </p:sp>
      <p:sp>
        <p:nvSpPr>
          <p:cNvPr id="3" name="Down Arrow 2"/>
          <p:cNvSpPr/>
          <p:nvPr/>
        </p:nvSpPr>
        <p:spPr>
          <a:xfrm rot="178213">
            <a:off x="3005766" y="2529008"/>
            <a:ext cx="590487" cy="1326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III. List down five </a:t>
            </a:r>
            <a:r>
              <a:rPr lang="en-US" sz="7200" b="1" dirty="0" smtClean="0">
                <a:solidFill>
                  <a:srgbClr val="FF0000"/>
                </a:solidFill>
              </a:rPr>
              <a:t>materials</a:t>
            </a:r>
            <a:r>
              <a:rPr lang="en-US" sz="7200" dirty="0" smtClean="0"/>
              <a:t> that you will use to build a mobile catapult for </a:t>
            </a:r>
            <a:endParaRPr lang="en-US" sz="7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I. Identify the ff. property</a:t>
            </a: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8000" b="1" dirty="0" smtClean="0"/>
              <a:t>1. Allow light to pass through </a:t>
            </a: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TRANSPARENT 	OPAQUE</a:t>
            </a:r>
            <a:endParaRPr lang="en-US" sz="6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angrybirdking.webs.com/Helmet%20P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4228" y="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Huge, fat and heavy pig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5155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2. Allow heat or electricity to pass through </a:t>
            </a: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Insulator 		Conductor </a:t>
            </a:r>
            <a:endParaRPr lang="en-US" sz="6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3. Ability to be stretched</a:t>
            </a: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endParaRPr lang="en-US" sz="6600" b="1" dirty="0">
              <a:solidFill>
                <a:srgbClr val="FF0000"/>
              </a:solidFill>
            </a:endParaRP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88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Elastic 		flexible  </a:t>
            </a:r>
            <a:endParaRPr lang="en-US" sz="88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4. Do not absorb water</a:t>
            </a:r>
          </a:p>
          <a:p>
            <a:endParaRPr lang="en-US" sz="13800" b="1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r>
              <a:rPr lang="en-US" sz="72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Waterproof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Water absorbent </a:t>
            </a:r>
            <a:endParaRPr lang="en-US" sz="72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5</a:t>
            </a:r>
            <a:r>
              <a:rPr lang="en-US" sz="8000" b="1" dirty="0" smtClean="0"/>
              <a:t>. Do not allow heat or electricity to pass through </a:t>
            </a:r>
          </a:p>
          <a:p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Insulator 		Conductor </a:t>
            </a:r>
            <a:endParaRPr lang="en-US" sz="6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2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II. Identify the property of the ff. materials. Refer to the words below. </a:t>
            </a:r>
            <a:r>
              <a:rPr lang="en-US" sz="7200" b="1" dirty="0" smtClean="0">
                <a:solidFill>
                  <a:srgbClr val="FF0000"/>
                </a:solidFill>
              </a:rPr>
              <a:t>ANSWERS 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MAY BE REPEATED.</a:t>
            </a:r>
          </a:p>
        </p:txBody>
      </p:sp>
    </p:spTree>
    <p:extLst>
      <p:ext uri="{BB962C8B-B14F-4D97-AF65-F5344CB8AC3E}">
        <p14:creationId xmlns:p14="http://schemas.microsoft.com/office/powerpoint/2010/main" val="26360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WATERPROOF	TRANSPARENT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ELASTIC			LIGHT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FLEXIBLE			HARD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INSULATOR		CONDUCTOR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WATER ABSORBENT</a:t>
            </a:r>
            <a:endParaRPr lang="en-US" sz="6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1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I Camp Dome 2 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b="18313"/>
          <a:stretch/>
        </p:blipFill>
        <p:spPr bwMode="auto">
          <a:xfrm>
            <a:off x="0" y="914400"/>
            <a:ext cx="8984164" cy="59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1. Tent pole </a:t>
            </a:r>
            <a:endParaRPr lang="en-US" sz="7200" dirty="0"/>
          </a:p>
        </p:txBody>
      </p:sp>
      <p:sp>
        <p:nvSpPr>
          <p:cNvPr id="5" name="Down Arrow 4"/>
          <p:cNvSpPr/>
          <p:nvPr/>
        </p:nvSpPr>
        <p:spPr>
          <a:xfrm rot="2748525">
            <a:off x="7021460" y="1420638"/>
            <a:ext cx="533400" cy="7046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136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jvansing</dc:creator>
  <cp:lastModifiedBy>Francis Ansinb</cp:lastModifiedBy>
  <cp:revision>8</cp:revision>
  <dcterms:created xsi:type="dcterms:W3CDTF">2013-12-17T03:33:53Z</dcterms:created>
  <dcterms:modified xsi:type="dcterms:W3CDTF">2017-09-16T18:11:56Z</dcterms:modified>
</cp:coreProperties>
</file>